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7CA144-4F1C-4830-BAF6-227D71FD158F}" v="1" dt="2026-10-19T13:12:35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>
        <p:scale>
          <a:sx n="100" d="100"/>
          <a:sy n="100" d="100"/>
        </p:scale>
        <p:origin x="70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kari Kelly" userId="d78866b0-4e65-49a4-bee8-9cf327d102e4" providerId="ADAL" clId="{E1080B51-1470-426D-A0F5-1AEDA612EEAA}"/>
    <pc:docChg chg="undo custSel modSld">
      <pc:chgData name="Skari Kelly" userId="d78866b0-4e65-49a4-bee8-9cf327d102e4" providerId="ADAL" clId="{E1080B51-1470-426D-A0F5-1AEDA612EEAA}" dt="2026-10-19T13:19:21.394" v="278" actId="1036"/>
      <pc:docMkLst>
        <pc:docMk/>
      </pc:docMkLst>
      <pc:sldChg chg="addSp delSp modSp mod">
        <pc:chgData name="Skari Kelly" userId="d78866b0-4e65-49a4-bee8-9cf327d102e4" providerId="ADAL" clId="{E1080B51-1470-426D-A0F5-1AEDA612EEAA}" dt="2026-10-19T13:19:21.394" v="278" actId="1036"/>
        <pc:sldMkLst>
          <pc:docMk/>
          <pc:sldMk cId="109857222" sldId="256"/>
        </pc:sldMkLst>
        <pc:spChg chg="del">
          <ac:chgData name="Skari Kelly" userId="d78866b0-4e65-49a4-bee8-9cf327d102e4" providerId="ADAL" clId="{E1080B51-1470-426D-A0F5-1AEDA612EEAA}" dt="2026-10-19T13:12:11.751" v="0" actId="478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Skari Kelly" userId="d78866b0-4e65-49a4-bee8-9cf327d102e4" providerId="ADAL" clId="{E1080B51-1470-426D-A0F5-1AEDA612EEAA}" dt="2026-10-19T13:12:12.927" v="1" actId="478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Skari Kelly" userId="d78866b0-4e65-49a4-bee8-9cf327d102e4" providerId="ADAL" clId="{E1080B51-1470-426D-A0F5-1AEDA612EEAA}" dt="2026-10-19T13:13:08.543" v="50" actId="1076"/>
          <ac:spMkLst>
            <pc:docMk/>
            <pc:sldMk cId="109857222" sldId="256"/>
            <ac:spMk id="4" creationId="{74BCF0FD-B5CD-7DE5-FE7A-8F6A919C2245}"/>
          </ac:spMkLst>
        </pc:spChg>
        <pc:picChg chg="add mod modCrop">
          <ac:chgData name="Skari Kelly" userId="d78866b0-4e65-49a4-bee8-9cf327d102e4" providerId="ADAL" clId="{E1080B51-1470-426D-A0F5-1AEDA612EEAA}" dt="2026-10-19T13:19:07.425" v="276" actId="732"/>
          <ac:picMkLst>
            <pc:docMk/>
            <pc:sldMk cId="109857222" sldId="256"/>
            <ac:picMk id="6" creationId="{73E3F6FB-75AE-4F9A-3C2E-7BDDFA16EF52}"/>
          </ac:picMkLst>
        </pc:picChg>
        <pc:picChg chg="add mod modCrop">
          <ac:chgData name="Skari Kelly" userId="d78866b0-4e65-49a4-bee8-9cf327d102e4" providerId="ADAL" clId="{E1080B51-1470-426D-A0F5-1AEDA612EEAA}" dt="2026-10-19T13:18:30.948" v="268" actId="1038"/>
          <ac:picMkLst>
            <pc:docMk/>
            <pc:sldMk cId="109857222" sldId="256"/>
            <ac:picMk id="8" creationId="{5DF13E8B-642E-D4AB-71D6-4A8E814BBDF2}"/>
          </ac:picMkLst>
        </pc:picChg>
        <pc:picChg chg="add mod">
          <ac:chgData name="Skari Kelly" userId="d78866b0-4e65-49a4-bee8-9cf327d102e4" providerId="ADAL" clId="{E1080B51-1470-426D-A0F5-1AEDA612EEAA}" dt="2026-10-19T13:18:21.662" v="246" actId="1037"/>
          <ac:picMkLst>
            <pc:docMk/>
            <pc:sldMk cId="109857222" sldId="256"/>
            <ac:picMk id="10" creationId="{282DC8F6-729B-CB2C-66A0-8EC999ACC390}"/>
          </ac:picMkLst>
        </pc:picChg>
        <pc:picChg chg="add mod ord">
          <ac:chgData name="Skari Kelly" userId="d78866b0-4e65-49a4-bee8-9cf327d102e4" providerId="ADAL" clId="{E1080B51-1470-426D-A0F5-1AEDA612EEAA}" dt="2026-10-19T13:18:50.347" v="274" actId="167"/>
          <ac:picMkLst>
            <pc:docMk/>
            <pc:sldMk cId="109857222" sldId="256"/>
            <ac:picMk id="12" creationId="{4AD26C41-A16F-5865-1D98-B24135DFA0C1}"/>
          </ac:picMkLst>
        </pc:picChg>
        <pc:picChg chg="add mod modCrop">
          <ac:chgData name="Skari Kelly" userId="d78866b0-4e65-49a4-bee8-9cf327d102e4" providerId="ADAL" clId="{E1080B51-1470-426D-A0F5-1AEDA612EEAA}" dt="2026-10-19T13:18:30.948" v="268" actId="1038"/>
          <ac:picMkLst>
            <pc:docMk/>
            <pc:sldMk cId="109857222" sldId="256"/>
            <ac:picMk id="14" creationId="{3F585A2F-A0D3-1372-F919-4EFB46A8E558}"/>
          </ac:picMkLst>
        </pc:picChg>
        <pc:picChg chg="add mod">
          <ac:chgData name="Skari Kelly" userId="d78866b0-4e65-49a4-bee8-9cf327d102e4" providerId="ADAL" clId="{E1080B51-1470-426D-A0F5-1AEDA612EEAA}" dt="2026-10-19T13:19:21.394" v="278" actId="1036"/>
          <ac:picMkLst>
            <pc:docMk/>
            <pc:sldMk cId="109857222" sldId="256"/>
            <ac:picMk id="16" creationId="{BD39AD49-85D1-4883-4FCF-4E988FFB437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AD26C41-A16F-5865-1D98-B24135DFA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693" y="1575033"/>
            <a:ext cx="2380926" cy="27971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BCF0FD-B5CD-7DE5-FE7A-8F6A919C2245}"/>
              </a:ext>
            </a:extLst>
          </p:cNvPr>
          <p:cNvSpPr txBox="1"/>
          <p:nvPr/>
        </p:nvSpPr>
        <p:spPr>
          <a:xfrm>
            <a:off x="3365740" y="284672"/>
            <a:ext cx="546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ΤΙΜΟΚΑΤΑΛΟΓΟΣ </a:t>
            </a:r>
            <a:r>
              <a:rPr lang="en-US" sz="2000" b="1" dirty="0"/>
              <a:t>KGM MUSSO &amp; MUSSO EV</a:t>
            </a:r>
            <a:endParaRPr lang="el-GR" sz="2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E3F6FB-75AE-4F9A-3C2E-7BDDFA16EF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402"/>
          <a:stretch>
            <a:fillRect/>
          </a:stretch>
        </p:blipFill>
        <p:spPr>
          <a:xfrm>
            <a:off x="2119407" y="1609537"/>
            <a:ext cx="4725059" cy="27245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F13E8B-642E-D4AB-71D6-4A8E814BBD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32"/>
          <a:stretch>
            <a:fillRect/>
          </a:stretch>
        </p:blipFill>
        <p:spPr>
          <a:xfrm>
            <a:off x="2308397" y="1026544"/>
            <a:ext cx="4486901" cy="4724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2DC8F6-729B-CB2C-66A0-8EC999ACC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8268" y="937577"/>
            <a:ext cx="2245552" cy="5613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585A2F-A0D3-1372-F919-4EFB46A8E55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271"/>
          <a:stretch>
            <a:fillRect/>
          </a:stretch>
        </p:blipFill>
        <p:spPr>
          <a:xfrm>
            <a:off x="2138460" y="4474831"/>
            <a:ext cx="4725059" cy="22344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39AD49-85D1-4883-4FCF-4E988FFB43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2453" y="4797185"/>
            <a:ext cx="2211368" cy="193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6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Skari Kelly</cp:lastModifiedBy>
  <cp:revision>1</cp:revision>
  <dcterms:created xsi:type="dcterms:W3CDTF">2026-10-19T13:11:16Z</dcterms:created>
  <dcterms:modified xsi:type="dcterms:W3CDTF">2026-10-19T13:19:25Z</dcterms:modified>
</cp:coreProperties>
</file>